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8" r:id="rId2"/>
    <p:sldId id="257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071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" name="Slide Title"/>
          <p:cNvSpPr txBox="1">
            <a:spLocks noGrp="1"/>
          </p:cNvSpPr>
          <p:nvPr>
            <p:ph type="body" sz="quarter" idx="2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endParaRPr dirty="0"/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11" Type="http://schemas.openxmlformats.org/officeDocument/2006/relationships/hyperlink" Target="http://theIDA.net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8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0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adislaus von Bortkiewicz Professor of Statistics…"/>
          <p:cNvSpPr txBox="1"/>
          <p:nvPr/>
        </p:nvSpPr>
        <p:spPr>
          <a:xfrm>
            <a:off x="801047" y="7264365"/>
            <a:ext cx="11008294" cy="193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50" tIns="50750" rIns="50750" bIns="50750" anchor="ctr"/>
          <a:lstStyle/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Ladislaus von Bortkiewicz Professor of Statistics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Humboldt-Universität zu Berlin</a:t>
            </a:r>
          </a:p>
          <a:p>
            <a:pPr defTabSz="457200">
              <a:defRPr>
                <a:solidFill>
                  <a:srgbClr val="011993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hlinkClick r:id="rId11"/>
              </a:rPr>
              <a:t>theIDA.net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ASE, ACI NUS, NYCU 玉山學者</a:t>
            </a: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210E-F338-6C27-D5CC-EA001832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>
            <a:extLst>
              <a:ext uri="{FF2B5EF4-FFF2-40B4-BE49-F238E27FC236}">
                <a16:creationId xmlns:a16="http://schemas.microsoft.com/office/drawing/2014/main" id="{C43A2AB0-7019-60E9-8684-81986142A9B8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54250" y="2637797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Day T</a:t>
            </a:r>
            <a:r>
              <a:rPr lang="en-US" altLang="zh-CN" dirty="0"/>
              <a:t>hree</a:t>
            </a:r>
            <a:r>
              <a:rPr lang="en-US" dirty="0"/>
              <a:t> Home Work Display</a:t>
            </a:r>
            <a:endParaRPr dirty="0"/>
          </a:p>
        </p:txBody>
      </p:sp>
      <p:sp>
        <p:nvSpPr>
          <p:cNvPr id="55" name="Sukun WANG…">
            <a:extLst>
              <a:ext uri="{FF2B5EF4-FFF2-40B4-BE49-F238E27FC236}">
                <a16:creationId xmlns:a16="http://schemas.microsoft.com/office/drawing/2014/main" id="{EC88D7C3-AC36-8CC6-2651-3ACDE6396AA1}"/>
              </a:ext>
            </a:extLst>
          </p:cNvPr>
          <p:cNvSpPr txBox="1"/>
          <p:nvPr/>
        </p:nvSpPr>
        <p:spPr>
          <a:xfrm>
            <a:off x="652700" y="4328498"/>
            <a:ext cx="11836401" cy="237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Jiaqi Li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9737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64386-3C26-182F-4EE7-453BC41D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4C70699-5204-E19D-D8C5-3B771B3EFE2B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example:wordcloud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B24F99E9-B00D-75AF-8FE6-6E0366FE277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F764ACB0-CBB6-440D-44D9-0197551DB957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18E5DB64-2233-20FC-B317-C42EBCC90698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18A0E5-58B0-7391-D082-447AD552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543050"/>
            <a:ext cx="952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9461-D432-E19B-F61E-BE799079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02F0C8B1-430D-280F-0C52-84C8DCEC842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example:heatmap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D33457ED-3CC2-F1DE-5545-34A5AEEA4D3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7440C169-2372-D9E9-846C-2C32FF8DCA8B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34168154-5AEC-A8EB-DF27-30BF77F39F74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DFF508-4384-BC59-ED01-96429FC78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9"/>
          <a:stretch>
            <a:fillRect/>
          </a:stretch>
        </p:blipFill>
        <p:spPr>
          <a:xfrm>
            <a:off x="241300" y="902104"/>
            <a:ext cx="11151904" cy="90634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996387-F453-BC27-4AC1-8A288001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5"/>
          <a:stretch>
            <a:fillRect/>
          </a:stretch>
        </p:blipFill>
        <p:spPr>
          <a:xfrm>
            <a:off x="5927007" y="1729525"/>
            <a:ext cx="5771527" cy="370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F0E98D-6026-43B9-EBAB-4F6ABFB15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07" y="5573942"/>
            <a:ext cx="5771527" cy="36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Brief Introduction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9" name="Motivation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/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Normal distribution</a:t>
            </a:r>
            <a:r>
              <a:rPr lang="zh-CN" altLang="en-US" dirty="0"/>
              <a:t> </a:t>
            </a:r>
            <a:r>
              <a:rPr lang="en-US" altLang="zh-CN" dirty="0"/>
              <a:t>in </a:t>
            </a:r>
            <a:r>
              <a:rPr lang="en-US" dirty="0"/>
              <a:t>3D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Redo LDA example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D3-5A8A-73D2-980E-7BB3285D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5C3A104-BC28-106F-7819-11CFB449197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Normal distribution</a:t>
            </a:r>
            <a:r>
              <a:rPr lang="zh-CN" altLang="en-US" dirty="0"/>
              <a:t> </a:t>
            </a:r>
            <a:r>
              <a:rPr lang="en-US" altLang="zh-CN" dirty="0"/>
              <a:t>in 3D:code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2770F653-31C4-A34E-FB14-87804696B9D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784A5A1-58F5-915F-9C8C-BB862BD8FD89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8C9BCA43-6E0B-020D-AE2C-C3512CACD63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FFB42-DCF8-9FEC-5463-5BB2CC32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50" y="1280610"/>
            <a:ext cx="10021699" cy="71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6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058CA-5579-79FC-1341-D9EB900F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20E6BBF0-CEF4-4BE2-4848-9F836CFB25C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Normal distribution</a:t>
            </a:r>
            <a:r>
              <a:rPr lang="zh-CN" altLang="en-US" dirty="0"/>
              <a:t> </a:t>
            </a:r>
            <a:r>
              <a:rPr lang="en-US" altLang="zh-CN" dirty="0"/>
              <a:t>in 3D:code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353FC780-FFF8-932C-3FC8-A02245C96D8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B916CAC0-4FFC-BA31-6F10-44D4DC5FB3F7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0EBA060B-5315-B03D-AEE6-99929F982A00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C6BC0D-DD26-3F82-841B-F329FCB3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44"/>
          <a:stretch>
            <a:fillRect/>
          </a:stretch>
        </p:blipFill>
        <p:spPr>
          <a:xfrm>
            <a:off x="1467657" y="1318278"/>
            <a:ext cx="9848044" cy="82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8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D3-5A8A-73D2-980E-7BB3285D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5C3A104-BC28-106F-7819-11CFB449197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Normal distribution</a:t>
            </a:r>
            <a:r>
              <a:rPr lang="zh-CN" altLang="en-US" dirty="0"/>
              <a:t> </a:t>
            </a:r>
            <a:r>
              <a:rPr lang="en-US" altLang="zh-CN" dirty="0"/>
              <a:t>in 3D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2770F653-31C4-A34E-FB14-87804696B9D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784A5A1-58F5-915F-9C8C-BB862BD8FD89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8C9BCA43-6E0B-020D-AE2C-C3512CACD63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5" name="Cigar_3d_normal_rotation.html 和另外 4 个页面 - 用户配置 1 - Microsoft​ Edge 2025-07-11 07-17-12">
            <a:hlinkClick r:id="" action="ppaction://media"/>
            <a:extLst>
              <a:ext uri="{FF2B5EF4-FFF2-40B4-BE49-F238E27FC236}">
                <a16:creationId xmlns:a16="http://schemas.microsoft.com/office/drawing/2014/main" id="{635BC84E-FEDB-04E0-B5C2-B5345498AF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76" end="955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1447800"/>
            <a:ext cx="1158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936D7-F548-7A7C-E522-7AF8CBB3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9E67510F-4213-41FF-3375-015274B83FA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example:running</a:t>
            </a:r>
            <a:r>
              <a:rPr lang="en-US" altLang="zh-CN" dirty="0"/>
              <a:t> code </a:t>
            </a:r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EFA80483-83EE-4739-890F-E40B0BA46EB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C8D3812B-D79A-4BFE-1F6F-ED18482BB718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BD3B41FC-E687-ECD0-F906-BA6B0A7D6C0B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293AF6-63CB-A224-F5AA-A09AD922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826"/>
            <a:ext cx="13004800" cy="65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5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C33F7-FBC1-5B79-5D28-CEB94EF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D8C6454B-7219-CDB8-F116-D0F8BAE479F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example:result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750898DC-F7F5-72F0-0C4A-671EEE92364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746AE5F2-A0D1-F907-610D-A1C3B2790E32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E84A3519-6A67-3BE3-CE33-C537FA1FEF0F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4032BB-5A97-FF55-137C-C488AFCE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46" y="1521675"/>
            <a:ext cx="11669754" cy="737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B22D0-C41A-65A8-509A-3A6D61381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DAF518B9-ADAB-983C-2A6A-8F687370828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example:wordcloud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D29C5D2F-3C1D-64AE-A783-F73EDCF1865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B9B8235-558E-A258-C61C-EB91380A6E4F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5DC8BE1D-B1D9-1EB3-A19D-BDCDA3C309BD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624AE9-5FEE-B141-9B14-6AB1849F3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543050"/>
            <a:ext cx="952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F00F6-0E3F-C617-6A24-923238D06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71869BB7-CAF3-6D24-A6F7-F2F85216A6E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Redo LDA </a:t>
            </a:r>
            <a:r>
              <a:rPr lang="en-US" altLang="zh-CN" dirty="0" err="1"/>
              <a:t>example:wordcloud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8DCC639B-065B-4636-1F81-62E6D7024F8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95AD3DC4-7A01-A372-B33B-D24FDD218A24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7E821C20-E841-7ED3-8C00-89ABD8FB48A8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0E5FC9-8DEB-1412-BD8C-7DCE04760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543050"/>
            <a:ext cx="952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73</Words>
  <Application>Microsoft Office PowerPoint</Application>
  <PresentationFormat>自定义</PresentationFormat>
  <Paragraphs>24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Avenir Roman</vt:lpstr>
      <vt:lpstr>Helvetica Neue</vt:lpstr>
      <vt:lpstr>Helvetica Neue Light</vt:lpstr>
      <vt:lpstr>Helvetica Neue Thin</vt:lpstr>
      <vt:lpstr>Showroom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嘉齐 李</cp:lastModifiedBy>
  <cp:revision>17</cp:revision>
  <dcterms:modified xsi:type="dcterms:W3CDTF">2025-07-11T14:17:34Z</dcterms:modified>
</cp:coreProperties>
</file>